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C8542-B393-4727-8AE7-FD51656EA83A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6E2BD-E35A-41F7-9E71-DA530E354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6E2BD-E35A-41F7-9E71-DA530E354AA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 smtClean="0"/>
              <a:t>DESKTOP PUBLISHING AND DESIGNING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VARIOUS GRAPHIC FILES 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VARIOUS GRAPHIC FILES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4500" b="1" dirty="0" smtClean="0"/>
              <a:t>1	.PSD</a:t>
            </a:r>
          </a:p>
          <a:p>
            <a:r>
              <a:rPr lang="en-US" dirty="0" smtClean="0"/>
              <a:t>If we work in Photoshop often, we are already familiar with PSDs and how they work. </a:t>
            </a:r>
          </a:p>
          <a:p>
            <a:r>
              <a:rPr lang="en-US" dirty="0" smtClean="0"/>
              <a:t>PSD stands for Photoshop Document and it is the standard format for saving work within Photoshop. </a:t>
            </a:r>
          </a:p>
          <a:p>
            <a:r>
              <a:rPr lang="en-US" dirty="0" smtClean="0"/>
              <a:t>It is the first of several ‘layered’ file types.</a:t>
            </a:r>
          </a:p>
          <a:p>
            <a:r>
              <a:rPr lang="en-US" dirty="0" smtClean="0"/>
              <a:t>Photoshop allows us to create and manipulate layers, which each contain information that make up our image and all of the edits we have made.</a:t>
            </a:r>
          </a:p>
          <a:p>
            <a:r>
              <a:rPr lang="en-US" dirty="0" smtClean="0"/>
              <a:t>For example, if we bring a portrait image into Photoshop, it will come in as a single layer. Then if we create a new layer and use the Spot Healing Brush Tool to remove some blemishes, we will have a second layer in the document.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VARIOUS GRAPHIC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4200" b="1" dirty="0" smtClean="0"/>
              <a:t>2 	.PSB</a:t>
            </a:r>
          </a:p>
          <a:p>
            <a:r>
              <a:rPr lang="en-US" dirty="0" smtClean="0"/>
              <a:t>PSBs are nearly identical to PSDs except that they are a ‘large document’ file format. </a:t>
            </a:r>
          </a:p>
          <a:p>
            <a:r>
              <a:rPr lang="en-US" dirty="0" smtClean="0"/>
              <a:t>This means that they are made specifically for extremely large images or Photoshop documents that contain a lot of information.</a:t>
            </a:r>
          </a:p>
          <a:p>
            <a:r>
              <a:rPr lang="en-US" dirty="0" smtClean="0"/>
              <a:t>Any document that is 2GB or larger must be saved as a PSB. </a:t>
            </a:r>
          </a:p>
          <a:p>
            <a:r>
              <a:rPr lang="en-US" dirty="0" smtClean="0"/>
              <a:t>The only drawback here is that the PSB format is slightly less compatible with other Adobe products. </a:t>
            </a:r>
          </a:p>
          <a:p>
            <a:r>
              <a:rPr lang="en-US" dirty="0" smtClean="0"/>
              <a:t>For example, Light room does not allow us to work directly with PSB files like it does with PSDs.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VARIOUS GRAPHIC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3	.TIF</a:t>
            </a:r>
          </a:p>
          <a:p>
            <a:r>
              <a:rPr lang="en-US" dirty="0" smtClean="0"/>
              <a:t>TIF is another type of layered file but in a more universally accepted package.</a:t>
            </a:r>
          </a:p>
          <a:p>
            <a:r>
              <a:rPr lang="en-US" dirty="0" smtClean="0"/>
              <a:t> It is perfect for those who may be opening documents in software other than Photoshop.</a:t>
            </a:r>
          </a:p>
          <a:p>
            <a:r>
              <a:rPr lang="en-US" dirty="0" smtClean="0"/>
              <a:t>The TIF format is great if we are working with clients and want to able to share our layered documents without having to worry about compatibility.</a:t>
            </a:r>
          </a:p>
          <a:p>
            <a:r>
              <a:rPr lang="en-US" dirty="0" smtClean="0"/>
              <a:t>File size is limited to 4GB so larger, more in-depth projects may still require us to save in a large document format like PSB.</a:t>
            </a:r>
          </a:p>
          <a:p>
            <a:r>
              <a:rPr lang="en-US" dirty="0" smtClean="0"/>
              <a:t> TIFs, like PSDs, are a great way for us to regularly save and back up our work without losing any layer information.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VARIOUS GRAPHIC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5800" b="1" dirty="0" smtClean="0"/>
              <a:t>4	.JPEG</a:t>
            </a:r>
          </a:p>
          <a:p>
            <a:r>
              <a:rPr lang="en-US" dirty="0" smtClean="0"/>
              <a:t>The most common images file format, JPEGs are compressed images that are ideal for sharing and displaying on the internet. </a:t>
            </a:r>
          </a:p>
          <a:p>
            <a:r>
              <a:rPr lang="en-US" dirty="0" smtClean="0"/>
              <a:t>Photos in this format are flattened, meaning that they do not contain any layer information. </a:t>
            </a:r>
          </a:p>
          <a:p>
            <a:r>
              <a:rPr lang="en-US" dirty="0" smtClean="0"/>
              <a:t>They are also compressed, meaning that there is some information loss.</a:t>
            </a:r>
          </a:p>
          <a:p>
            <a:r>
              <a:rPr lang="en-US" dirty="0" smtClean="0"/>
              <a:t>JPEGs are by far the most flexible way to export our images out of Photoshop. There are a number of options for compression which allows us to maintain a certain level of quality where necessary. We can also convert images to RGB, which is the color space used by web browsers for displaying image information.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VARIOUS GRAPHIC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5	.PNG</a:t>
            </a:r>
          </a:p>
          <a:p>
            <a:r>
              <a:rPr lang="en-US" dirty="0" smtClean="0"/>
              <a:t>Ideal for text, graphics, or icons, PNGs can be exported with a transparent background. </a:t>
            </a:r>
          </a:p>
          <a:p>
            <a:r>
              <a:rPr lang="en-US" dirty="0" smtClean="0"/>
              <a:t>This format is useful any time us need to have a button or logo display on a website and want to use the background of the website rather than a background that is part of the image itself.</a:t>
            </a:r>
          </a:p>
          <a:p>
            <a:r>
              <a:rPr lang="en-US" dirty="0" smtClean="0"/>
              <a:t>PNGs will generally be a larger file size than JPEGs, so they can cause performance issues if used a lot on the same page.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VARIOUS GRAPHIC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800" b="1" dirty="0" smtClean="0"/>
              <a:t>6	.GIF</a:t>
            </a:r>
          </a:p>
          <a:p>
            <a:r>
              <a:rPr lang="en-US" dirty="0" smtClean="0"/>
              <a:t>Much smaller than a video file and much larger than a JPEG or PNG, GIFs are certainly useful but they can be slower to load when compared to a single still image. </a:t>
            </a:r>
          </a:p>
          <a:p>
            <a:r>
              <a:rPr lang="en-US" dirty="0" smtClean="0"/>
              <a:t>There are a variety of options to compress GIFs to control file size and it is the perfect file format for short little animations and cinema graphs.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32</Words>
  <Application>Microsoft Office PowerPoint</Application>
  <PresentationFormat>On-screen Show (4:3)</PresentationFormat>
  <Paragraphs>39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DESKTOP PUBLISHING AND DESIGNING</vt:lpstr>
      <vt:lpstr>VARIOUS GRAPHIC FILES</vt:lpstr>
      <vt:lpstr>VARIOUS GRAPHIC FILES</vt:lpstr>
      <vt:lpstr>VARIOUS GRAPHIC FILES</vt:lpstr>
      <vt:lpstr>VARIOUS GRAPHIC FILES</vt:lpstr>
      <vt:lpstr>VARIOUS GRAPHIC FILES</vt:lpstr>
      <vt:lpstr>VARIOUS GRAPHIC FILES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DESKTOP PUBLISHING AND DESIGNING</dc:title>
  <dc:creator>Dell</dc:creator>
  <cp:lastModifiedBy>Dell</cp:lastModifiedBy>
  <cp:revision>10</cp:revision>
  <dcterms:created xsi:type="dcterms:W3CDTF">2006-08-16T00:00:00Z</dcterms:created>
  <dcterms:modified xsi:type="dcterms:W3CDTF">2022-07-24T13:56:33Z</dcterms:modified>
</cp:coreProperties>
</file>